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media1.mp4" ContentType="video/unknown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3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Relationship Id="rId3" Type="http://schemas.openxmlformats.org/officeDocument/2006/relationships/hyperlink" Target="mailto:gurjant31@gmail.com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hyperlink" Target="https://hackerone.com/reports/216330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14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54;p13"/>
          <p:cNvSpPr txBox="1"/>
          <p:nvPr>
            <p:ph type="ctrTitle"/>
          </p:nvPr>
        </p:nvSpPr>
        <p:spPr>
          <a:xfrm>
            <a:off x="2160909" y="695050"/>
            <a:ext cx="8520602" cy="205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3F3F3"/>
                </a:solidFill>
              </a:defRPr>
            </a:lvl1pPr>
          </a:lstStyle>
          <a:p>
            <a:pPr/>
            <a:r>
              <a:t>Bug Bounty Programs</a:t>
            </a:r>
          </a:p>
        </p:txBody>
      </p:sp>
      <p:sp>
        <p:nvSpPr>
          <p:cNvPr id="110" name="Google Shape;55;p13"/>
          <p:cNvSpPr txBox="1"/>
          <p:nvPr>
            <p:ph type="subTitle" sz="quarter" idx="1"/>
          </p:nvPr>
        </p:nvSpPr>
        <p:spPr>
          <a:xfrm>
            <a:off x="2160902" y="2784599"/>
            <a:ext cx="8520601" cy="8598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defRPr i="1" sz="2000">
                <a:solidFill>
                  <a:srgbClr val="F3F3F3"/>
                </a:solidFill>
              </a:defRPr>
            </a:lvl1pPr>
          </a:lstStyle>
          <a:p>
            <a:pPr/>
            <a:r>
              <a:t>Good and Bad</a:t>
            </a:r>
          </a:p>
        </p:txBody>
      </p:sp>
      <p:pic>
        <p:nvPicPr>
          <p:cNvPr id="111" name="Google Shape;57;p13" descr="Google Shape;57;p13"/>
          <p:cNvPicPr>
            <a:picLocks noChangeAspect="1"/>
          </p:cNvPicPr>
          <p:nvPr/>
        </p:nvPicPr>
        <p:blipFill>
          <a:blip r:embed="rId2">
            <a:extLst/>
          </a:blip>
          <a:srcRect l="28842" t="0" r="28166" b="0"/>
          <a:stretch>
            <a:fillRect/>
          </a:stretch>
        </p:blipFill>
        <p:spPr>
          <a:xfrm>
            <a:off x="1" y="0"/>
            <a:ext cx="393090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Google Shape;58;p13"/>
          <p:cNvSpPr/>
          <p:nvPr/>
        </p:nvSpPr>
        <p:spPr>
          <a:xfrm>
            <a:off x="1910250" y="554299"/>
            <a:ext cx="1171801" cy="20220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3" name="Google Shape;59;p13"/>
          <p:cNvSpPr txBox="1"/>
          <p:nvPr/>
        </p:nvSpPr>
        <p:spPr>
          <a:xfrm>
            <a:off x="1858647" y="436974"/>
            <a:ext cx="1702962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6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in the slides,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49;p2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 </a:t>
            </a:r>
          </a:p>
        </p:txBody>
      </p:sp>
      <p:sp>
        <p:nvSpPr>
          <p:cNvPr id="166" name="Google Shape;150;p2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</a:p>
        </p:txBody>
      </p:sp>
      <p:pic>
        <p:nvPicPr>
          <p:cNvPr id="167" name="British Airways Vulnerability POC.mp4" descr="British Airways Vulnerability POC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55000" fill="hold"/>
                                        <p:tgtEl>
                                          <p:spTgt spid="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Rick-and-Morty-Wallpaper-iphone-Rick-and-Morty.jpg" descr="Rick-and-Morty-Wallpaper-iphone-Rick-and-Mort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3875" y="3290539"/>
            <a:ext cx="2265534" cy="2410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s.png" descr="imag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3514" y="-406100"/>
            <a:ext cx="1309416" cy="233044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Bug Bounty != Penetration Testing"/>
          <p:cNvSpPr txBox="1"/>
          <p:nvPr>
            <p:ph type="ctrTitle"/>
          </p:nvPr>
        </p:nvSpPr>
        <p:spPr>
          <a:xfrm>
            <a:off x="904862" y="2141620"/>
            <a:ext cx="7816942" cy="860260"/>
          </a:xfrm>
          <a:prstGeom prst="rect">
            <a:avLst/>
          </a:prstGeom>
        </p:spPr>
        <p:txBody>
          <a:bodyPr/>
          <a:lstStyle>
            <a:lvl1pPr defTabSz="694944">
              <a:defRPr sz="3952">
                <a:solidFill>
                  <a:srgbClr val="FFFFFF"/>
                </a:solidFill>
              </a:defRPr>
            </a:lvl1pPr>
          </a:lstStyle>
          <a:p>
            <a:pPr/>
            <a:r>
              <a:t>Bug Bounty != Penetration Testing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10;p17"/>
          <p:cNvSpPr txBox="1"/>
          <p:nvPr>
            <p:ph type="title"/>
          </p:nvPr>
        </p:nvSpPr>
        <p:spPr>
          <a:xfrm>
            <a:off x="3312902" y="509824"/>
            <a:ext cx="5579701" cy="572702"/>
          </a:xfrm>
          <a:prstGeom prst="rect">
            <a:avLst/>
          </a:prstGeom>
        </p:spPr>
        <p:txBody>
          <a:bodyPr/>
          <a:lstStyle>
            <a:lvl1pPr defTabSz="877823">
              <a:defRPr sz="2688">
                <a:solidFill>
                  <a:srgbClr val="FFFFFF"/>
                </a:solidFill>
              </a:defRPr>
            </a:lvl1pPr>
          </a:lstStyle>
          <a:p>
            <a:pPr/>
            <a:r>
              <a:t>How to get into Bug Bounty</a:t>
            </a:r>
          </a:p>
        </p:txBody>
      </p:sp>
      <p:pic>
        <p:nvPicPr>
          <p:cNvPr id="174" name="Google Shape;112;p17" descr="Google Shape;112;p17"/>
          <p:cNvPicPr>
            <a:picLocks noChangeAspect="1"/>
          </p:cNvPicPr>
          <p:nvPr/>
        </p:nvPicPr>
        <p:blipFill>
          <a:blip r:embed="rId2">
            <a:extLst/>
          </a:blip>
          <a:srcRect l="0" t="23970" r="0" b="0"/>
          <a:stretch>
            <a:fillRect/>
          </a:stretch>
        </p:blipFill>
        <p:spPr>
          <a:xfrm>
            <a:off x="-59275" y="1144017"/>
            <a:ext cx="3372173" cy="384587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Google Shape;113;p17"/>
          <p:cNvSpPr/>
          <p:nvPr/>
        </p:nvSpPr>
        <p:spPr>
          <a:xfrm>
            <a:off x="2536375" y="1040825"/>
            <a:ext cx="293101" cy="273001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76" name="Google Shape;114;p17"/>
          <p:cNvSpPr/>
          <p:nvPr/>
        </p:nvSpPr>
        <p:spPr>
          <a:xfrm>
            <a:off x="0" y="944275"/>
            <a:ext cx="736800" cy="273001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77" name="Google Shape;102;p16"/>
          <p:cNvSpPr txBox="1"/>
          <p:nvPr/>
        </p:nvSpPr>
        <p:spPr>
          <a:xfrm>
            <a:off x="3173433" y="1358676"/>
            <a:ext cx="8520601" cy="34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685800" indent="-342900">
              <a:lnSpc>
                <a:spcPct val="115000"/>
              </a:lnSpc>
              <a:spcBef>
                <a:spcPts val="600"/>
              </a:spcBef>
              <a:buClr>
                <a:srgbClr val="FFFFFF"/>
              </a:buClr>
              <a:buSzPts val="1800"/>
              <a:buFont typeface="Arial"/>
              <a:buChar char="●"/>
              <a:defRPr sz="1800">
                <a:solidFill>
                  <a:srgbClr val="FFFFFF"/>
                </a:solidFill>
              </a:defRPr>
            </a:pPr>
            <a:r>
              <a:t>Study: OWASP TOP 10 / SANS 20 etc</a:t>
            </a:r>
          </a:p>
          <a:p>
            <a:pPr marL="685800" indent="-342900">
              <a:lnSpc>
                <a:spcPct val="115000"/>
              </a:lnSpc>
              <a:spcBef>
                <a:spcPts val="600"/>
              </a:spcBef>
              <a:buClr>
                <a:srgbClr val="FFFFFF"/>
              </a:buClr>
              <a:buSzPts val="1800"/>
              <a:buFont typeface="Arial"/>
              <a:buChar char="●"/>
              <a:defRPr sz="1800">
                <a:solidFill>
                  <a:srgbClr val="FFFFFF"/>
                </a:solidFill>
              </a:defRPr>
            </a:pPr>
            <a:r>
              <a:t>Select Target</a:t>
            </a:r>
          </a:p>
          <a:p>
            <a:pPr marL="685800" indent="-342900">
              <a:lnSpc>
                <a:spcPct val="115000"/>
              </a:lnSpc>
              <a:spcBef>
                <a:spcPts val="600"/>
              </a:spcBef>
              <a:buClr>
                <a:srgbClr val="FFFFFF"/>
              </a:buClr>
              <a:buSzPts val="1800"/>
              <a:buFont typeface="Arial"/>
              <a:buChar char="●"/>
              <a:defRPr sz="1800">
                <a:solidFill>
                  <a:srgbClr val="FFFFFF"/>
                </a:solidFill>
              </a:defRPr>
            </a:pPr>
            <a:r>
              <a:t>Hackerone</a:t>
            </a:r>
          </a:p>
          <a:p>
            <a:pPr marL="685800" indent="-342900">
              <a:lnSpc>
                <a:spcPct val="115000"/>
              </a:lnSpc>
              <a:spcBef>
                <a:spcPts val="600"/>
              </a:spcBef>
              <a:buClr>
                <a:srgbClr val="FFFFFF"/>
              </a:buClr>
              <a:buSzPts val="1800"/>
              <a:buFont typeface="Arial"/>
              <a:buChar char="●"/>
              <a:defRPr sz="1800">
                <a:solidFill>
                  <a:srgbClr val="FFFFFF"/>
                </a:solidFill>
              </a:defRPr>
            </a:pPr>
            <a:r>
              <a:t>Bugcrowd</a:t>
            </a:r>
          </a:p>
          <a:p>
            <a:pPr marL="685800" indent="-342900">
              <a:lnSpc>
                <a:spcPct val="115000"/>
              </a:lnSpc>
              <a:spcBef>
                <a:spcPts val="600"/>
              </a:spcBef>
              <a:buClr>
                <a:srgbClr val="FFFFFF"/>
              </a:buClr>
              <a:buSzPts val="1800"/>
              <a:buFont typeface="Arial"/>
              <a:buChar char="●"/>
              <a:defRPr sz="1800">
                <a:solidFill>
                  <a:srgbClr val="FFFFFF"/>
                </a:solidFill>
              </a:defRPr>
            </a:pPr>
            <a:r>
              <a:t>Find Bug </a:t>
            </a:r>
          </a:p>
          <a:p>
            <a:pPr marL="685800" indent="-342900">
              <a:lnSpc>
                <a:spcPct val="115000"/>
              </a:lnSpc>
              <a:spcBef>
                <a:spcPts val="600"/>
              </a:spcBef>
              <a:buClr>
                <a:srgbClr val="FFFFFF"/>
              </a:buClr>
              <a:buSzPts val="1800"/>
              <a:buFont typeface="Arial"/>
              <a:buChar char="●"/>
              <a:defRPr sz="1800">
                <a:solidFill>
                  <a:srgbClr val="FFFFFF"/>
                </a:solidFill>
              </a:defRPr>
            </a:pPr>
            <a:r>
              <a:t>Report to: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gurjant31@gmail.com</a:t>
            </a:r>
          </a:p>
          <a:p>
            <a:pPr marL="685800" indent="-342900">
              <a:lnSpc>
                <a:spcPct val="115000"/>
              </a:lnSpc>
              <a:spcBef>
                <a:spcPts val="600"/>
              </a:spcBef>
              <a:buClr>
                <a:srgbClr val="FFFFFF"/>
              </a:buClr>
              <a:buSzPts val="1800"/>
              <a:buFont typeface="Arial"/>
              <a:buChar char="●"/>
              <a:defRPr sz="1800">
                <a:solidFill>
                  <a:srgbClr val="FFFFFF"/>
                </a:solidFill>
              </a:defRPr>
            </a:pPr>
            <a:r>
              <a:t>Receive Thanks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c4jKM0Q.png" descr="c4jKM0Q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https://hackerone.com/reports/216330"/>
          <p:cNvSpPr txBox="1"/>
          <p:nvPr/>
        </p:nvSpPr>
        <p:spPr>
          <a:xfrm>
            <a:off x="642331" y="2078072"/>
            <a:ext cx="5360437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15000"/>
              </a:lnSpc>
              <a:defRPr sz="2500">
                <a:solidFill>
                  <a:srgbClr val="FFFFFF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https://hackerone.com/reports/216330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3" name="thumb-1920-909641.png" descr="thumb-1920-9096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Lets Hack"/>
          <p:cNvSpPr txBox="1"/>
          <p:nvPr>
            <p:ph type="ctrTitle"/>
          </p:nvPr>
        </p:nvSpPr>
        <p:spPr>
          <a:xfrm>
            <a:off x="311699" y="2937441"/>
            <a:ext cx="8520602" cy="2052601"/>
          </a:xfrm>
          <a:prstGeom prst="rect">
            <a:avLst/>
          </a:prstGeom>
        </p:spPr>
        <p:txBody>
          <a:bodyPr/>
          <a:lstStyle>
            <a:lvl1pPr>
              <a:defRPr b="1" i="1">
                <a:solidFill>
                  <a:srgbClr val="FFFFFF"/>
                </a:solidFill>
              </a:defRPr>
            </a:lvl1pPr>
          </a:lstStyle>
          <a:p>
            <a:pPr/>
            <a:r>
              <a:t>Lets Hack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BC27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What you need?"/>
          <p:cNvSpPr txBox="1"/>
          <p:nvPr>
            <p:ph type="title"/>
          </p:nvPr>
        </p:nvSpPr>
        <p:spPr>
          <a:xfrm>
            <a:off x="4333366" y="509825"/>
            <a:ext cx="8520601" cy="791610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pPr/>
            <a:r>
              <a:t>What you need?</a:t>
            </a:r>
          </a:p>
        </p:txBody>
      </p:sp>
      <p:sp>
        <p:nvSpPr>
          <p:cNvPr id="187" name="Understanding of HTML…"/>
          <p:cNvSpPr txBox="1"/>
          <p:nvPr>
            <p:ph type="body" idx="1"/>
          </p:nvPr>
        </p:nvSpPr>
        <p:spPr>
          <a:xfrm>
            <a:off x="4333366" y="1657541"/>
            <a:ext cx="8520601" cy="3416401"/>
          </a:xfrm>
          <a:prstGeom prst="rect">
            <a:avLst/>
          </a:prstGeom>
        </p:spPr>
        <p:txBody>
          <a:bodyPr/>
          <a:lstStyle/>
          <a:p>
            <a:pPr marL="180473" indent="-180473">
              <a:buClrTx/>
              <a:buSzPct val="100000"/>
              <a:buFontTx/>
              <a:buChar char="•"/>
              <a:defRPr sz="2500">
                <a:solidFill>
                  <a:srgbClr val="FFFFFF"/>
                </a:solidFill>
              </a:defRPr>
            </a:pPr>
            <a:r>
              <a:t>Understanding of HTML</a:t>
            </a:r>
          </a:p>
          <a:p>
            <a:pPr marL="180473" indent="-180473">
              <a:buClrTx/>
              <a:buSzPct val="100000"/>
              <a:buFontTx/>
              <a:buChar char="•"/>
              <a:defRPr sz="2500">
                <a:solidFill>
                  <a:srgbClr val="FFFFFF"/>
                </a:solidFill>
              </a:defRPr>
            </a:pPr>
            <a:r>
              <a:t>Basic Javascript</a:t>
            </a:r>
          </a:p>
          <a:p>
            <a:pPr marL="180473" indent="-180473">
              <a:buClrTx/>
              <a:buSzPct val="100000"/>
              <a:buFontTx/>
              <a:buChar char="•"/>
              <a:defRPr b="1" sz="2500">
                <a:solidFill>
                  <a:srgbClr val="FFFFFF"/>
                </a:solidFill>
              </a:defRPr>
            </a:pPr>
            <a:r>
              <a:t>Brain</a:t>
            </a:r>
          </a:p>
          <a:p>
            <a:pPr marL="180473" indent="-180473">
              <a:buClrTx/>
              <a:buSzPct val="100000"/>
              <a:buFontTx/>
              <a:buChar char="•"/>
              <a:defRPr sz="2500">
                <a:solidFill>
                  <a:srgbClr val="FFFFFF"/>
                </a:solidFill>
              </a:defRPr>
            </a:pPr>
            <a:r>
              <a:t>Laptop</a:t>
            </a:r>
          </a:p>
        </p:txBody>
      </p:sp>
      <p:pic>
        <p:nvPicPr>
          <p:cNvPr id="188" name="c29f7e48acbf974cfebcbe94a35e2283.jpg" descr="c29f7e48acbf974cfebcbe94a35e228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62" y="-110067"/>
            <a:ext cx="2835019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Why I don't like it anymore?"/>
          <p:cNvSpPr txBox="1"/>
          <p:nvPr>
            <p:ph type="title"/>
          </p:nvPr>
        </p:nvSpPr>
        <p:spPr>
          <a:xfrm>
            <a:off x="311699" y="563558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Why I don't like it anymore?</a:t>
            </a:r>
          </a:p>
        </p:txBody>
      </p:sp>
      <p:sp>
        <p:nvSpPr>
          <p:cNvPr id="191" name="Duplicates…"/>
          <p:cNvSpPr txBox="1"/>
          <p:nvPr>
            <p:ph type="body" idx="1"/>
          </p:nvPr>
        </p:nvSpPr>
        <p:spPr>
          <a:xfrm>
            <a:off x="235499" y="1685875"/>
            <a:ext cx="8520602" cy="3416400"/>
          </a:xfrm>
          <a:prstGeom prst="rect">
            <a:avLst/>
          </a:prstGeom>
        </p:spPr>
        <p:txBody>
          <a:bodyPr/>
          <a:lstStyle/>
          <a:p>
            <a:pPr marL="180473" indent="-180473">
              <a:buClrTx/>
              <a:buSzPct val="100000"/>
              <a:buFontTx/>
              <a:buChar char="•"/>
              <a:defRPr b="1" sz="2000">
                <a:solidFill>
                  <a:srgbClr val="FFFFFF"/>
                </a:solidFill>
              </a:defRPr>
            </a:pPr>
            <a:r>
              <a:t>Duplicates</a:t>
            </a:r>
          </a:p>
          <a:p>
            <a:pPr marL="180473" indent="-180473">
              <a:buClrTx/>
              <a:buSzPct val="100000"/>
              <a:buFontTx/>
              <a:buChar char="•"/>
              <a:defRPr sz="2000">
                <a:solidFill>
                  <a:srgbClr val="FFFFFF"/>
                </a:solidFill>
              </a:defRPr>
            </a:pPr>
            <a:r>
              <a:t>Time</a:t>
            </a:r>
          </a:p>
          <a:p>
            <a:pPr marL="180473" indent="-180473">
              <a:buClrTx/>
              <a:buSzPct val="100000"/>
              <a:buFontTx/>
              <a:buChar char="•"/>
              <a:defRPr sz="2000">
                <a:solidFill>
                  <a:srgbClr val="FFFFFF"/>
                </a:solidFill>
              </a:defRPr>
            </a:pPr>
            <a:r>
              <a:t>Exploitation of Researchers </a:t>
            </a:r>
          </a:p>
          <a:p>
            <a:pPr marL="180473" indent="-180473">
              <a:buClrTx/>
              <a:buSzPct val="100000"/>
              <a:buFontTx/>
              <a:buChar char="•"/>
              <a:defRPr sz="2000">
                <a:solidFill>
                  <a:srgbClr val="FFFFFF"/>
                </a:solidFill>
              </a:defRPr>
            </a:pPr>
            <a:r>
              <a:t>Uber of Cyber Security but worse</a:t>
            </a:r>
          </a:p>
          <a:p>
            <a:pPr marL="180473" indent="-180473">
              <a:buClrTx/>
              <a:buSzPct val="100000"/>
              <a:buFontTx/>
              <a:buChar char="•"/>
              <a:defRPr sz="2000">
                <a:solidFill>
                  <a:srgbClr val="FFFFFF"/>
                </a:solidFill>
              </a:defRPr>
            </a:pPr>
            <a:r>
              <a:t>No Regulations</a:t>
            </a:r>
          </a:p>
          <a:p>
            <a:pPr marL="180473" indent="-180473">
              <a:buClrTx/>
              <a:buSzPct val="100000"/>
              <a:buFontTx/>
              <a:buChar char="•"/>
              <a:defRPr sz="2000">
                <a:solidFill>
                  <a:srgbClr val="FFFFFF"/>
                </a:solidFill>
              </a:defRPr>
            </a:pPr>
            <a:r>
              <a:t>Free Security for some Companies</a:t>
            </a:r>
          </a:p>
        </p:txBody>
      </p:sp>
      <p:pic>
        <p:nvPicPr>
          <p:cNvPr id="192" name="crop.jpeg" descr="crop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2043" y="-1"/>
            <a:ext cx="2503438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* Out of Frustration"/>
          <p:cNvSpPr txBox="1"/>
          <p:nvPr/>
        </p:nvSpPr>
        <p:spPr>
          <a:xfrm>
            <a:off x="7365941" y="4911458"/>
            <a:ext cx="1514712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>
                <a:solidFill>
                  <a:srgbClr val="FFFFFF"/>
                </a:solidFill>
              </a:defRPr>
            </a:lvl1pPr>
          </a:lstStyle>
          <a:p>
            <a:pPr/>
            <a:r>
              <a:t>* Out of Frustration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36;p21"/>
          <p:cNvSpPr txBox="1"/>
          <p:nvPr>
            <p:ph type="title"/>
          </p:nvPr>
        </p:nvSpPr>
        <p:spPr>
          <a:xfrm>
            <a:off x="311699" y="445025"/>
            <a:ext cx="8642508" cy="734923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pPr/>
            <a:r>
              <a:t>Wealthsimple Bug Bounty Program</a:t>
            </a:r>
          </a:p>
        </p:txBody>
      </p:sp>
      <p:pic>
        <p:nvPicPr>
          <p:cNvPr id="196" name="Google Shape;137;p21" descr="Google Shape;137;p21"/>
          <p:cNvPicPr>
            <a:picLocks noChangeAspect="1"/>
          </p:cNvPicPr>
          <p:nvPr/>
        </p:nvPicPr>
        <p:blipFill>
          <a:blip r:embed="rId2">
            <a:extLst/>
          </a:blip>
          <a:srcRect l="0" t="22112" r="0" b="0"/>
          <a:stretch>
            <a:fillRect/>
          </a:stretch>
        </p:blipFill>
        <p:spPr>
          <a:xfrm>
            <a:off x="5667924" y="2627224"/>
            <a:ext cx="4203626" cy="245555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Google Shape;138;p21"/>
          <p:cNvSpPr txBox="1"/>
          <p:nvPr/>
        </p:nvSpPr>
        <p:spPr>
          <a:xfrm>
            <a:off x="6669375" y="2324174"/>
            <a:ext cx="1778401" cy="522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i="1" sz="800">
                <a:solidFill>
                  <a:srgbClr val="FFFFFF"/>
                </a:solidFill>
              </a:defRPr>
            </a:lvl1pPr>
          </a:lstStyle>
          <a:p>
            <a:pPr/>
            <a:r>
              <a:t>They want to run their own bug bounty programs, that’s why we are here.</a:t>
            </a:r>
          </a:p>
        </p:txBody>
      </p:sp>
      <p:sp>
        <p:nvSpPr>
          <p:cNvPr id="198" name="Google Shape;139;p21"/>
          <p:cNvSpPr txBox="1"/>
          <p:nvPr/>
        </p:nvSpPr>
        <p:spPr>
          <a:xfrm>
            <a:off x="420858" y="1733716"/>
            <a:ext cx="6234901" cy="1687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140368" indent="-140368">
              <a:lnSpc>
                <a:spcPct val="120000"/>
              </a:lnSpc>
              <a:buSzPct val="100000"/>
              <a:buChar char="•"/>
              <a:defRPr sz="2200">
                <a:solidFill>
                  <a:srgbClr val="FFFFFF"/>
                </a:solidFill>
              </a:defRPr>
            </a:pPr>
            <a:r>
              <a:t>Private Bug Bounty Program</a:t>
            </a:r>
          </a:p>
          <a:p>
            <a:pPr marL="140368" indent="-140368">
              <a:lnSpc>
                <a:spcPct val="120000"/>
              </a:lnSpc>
              <a:buSzPct val="100000"/>
              <a:buChar char="•"/>
              <a:defRPr sz="2200">
                <a:solidFill>
                  <a:srgbClr val="FFFFFF"/>
                </a:solidFill>
              </a:defRPr>
            </a:pPr>
            <a:r>
              <a:t>$10k+ Rewards</a:t>
            </a:r>
          </a:p>
          <a:p>
            <a:pPr marL="140368" indent="-140368">
              <a:lnSpc>
                <a:spcPct val="120000"/>
              </a:lnSpc>
              <a:buSzPct val="100000"/>
              <a:buChar char="•"/>
              <a:defRPr sz="2200">
                <a:solidFill>
                  <a:srgbClr val="FFFFFF"/>
                </a:solidFill>
              </a:defRPr>
            </a:pPr>
            <a:r>
              <a:t>1 year Running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8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ould Your Company Do i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688">
                <a:solidFill>
                  <a:srgbClr val="FFFFFF"/>
                </a:solidFill>
              </a:defRPr>
            </a:lvl1pPr>
          </a:lstStyle>
          <a:p>
            <a:pPr/>
            <a:r>
              <a:t>Should Your Company Do it?</a:t>
            </a:r>
          </a:p>
        </p:txBody>
      </p:sp>
      <p:sp>
        <p:nvSpPr>
          <p:cNvPr id="201" name="It's Riskyyyyyyy…"/>
          <p:cNvSpPr txBox="1"/>
          <p:nvPr>
            <p:ph type="body" idx="1"/>
          </p:nvPr>
        </p:nvSpPr>
        <p:spPr>
          <a:xfrm>
            <a:off x="311699" y="1491141"/>
            <a:ext cx="8520602" cy="3416401"/>
          </a:xfrm>
          <a:prstGeom prst="rect">
            <a:avLst/>
          </a:prstGeom>
        </p:spPr>
        <p:txBody>
          <a:bodyPr/>
          <a:lstStyle/>
          <a:p>
            <a:pPr marL="180473" indent="-180473">
              <a:lnSpc>
                <a:spcPct val="120000"/>
              </a:lnSpc>
              <a:buClrTx/>
              <a:buSzPct val="60000"/>
              <a:buFontTx/>
              <a:buBlip>
                <a:blip r:embed="rId2"/>
              </a:buBlip>
              <a:defRPr>
                <a:solidFill>
                  <a:srgbClr val="FFFFFF"/>
                </a:solidFill>
              </a:defRPr>
            </a:pPr>
            <a:r>
              <a:t>It's Riskyyyyyyy</a:t>
            </a:r>
          </a:p>
          <a:p>
            <a:pPr marL="180473" indent="-180473">
              <a:lnSpc>
                <a:spcPct val="120000"/>
              </a:lnSpc>
              <a:buClrTx/>
              <a:buSzPct val="60000"/>
              <a:buFontTx/>
              <a:buBlip>
                <a:blip r:embed="rId2"/>
              </a:buBlip>
              <a:defRPr>
                <a:solidFill>
                  <a:srgbClr val="FFFFFF"/>
                </a:solidFill>
              </a:defRPr>
            </a:pPr>
            <a:r>
              <a:t>It Depends</a:t>
            </a:r>
          </a:p>
          <a:p>
            <a:pPr marL="180473" indent="-180473">
              <a:lnSpc>
                <a:spcPct val="120000"/>
              </a:lnSpc>
              <a:buClrTx/>
              <a:buSzPct val="60000"/>
              <a:buFontTx/>
              <a:buBlip>
                <a:blip r:embed="rId2"/>
              </a:buBlip>
              <a:defRPr>
                <a:solidFill>
                  <a:srgbClr val="FFFFFF"/>
                </a:solidFill>
              </a:defRPr>
            </a:pPr>
            <a:r>
              <a:t>Are you prepared?</a:t>
            </a:r>
          </a:p>
          <a:p>
            <a:pPr marL="180473" indent="-180473">
              <a:lnSpc>
                <a:spcPct val="120000"/>
              </a:lnSpc>
              <a:buClrTx/>
              <a:buSzPct val="60000"/>
              <a:buFontTx/>
              <a:buBlip>
                <a:blip r:embed="rId2"/>
              </a:buBlip>
              <a:defRPr>
                <a:solidFill>
                  <a:srgbClr val="FFFFFF"/>
                </a:solidFill>
              </a:defRPr>
            </a:pPr>
            <a:r>
              <a:t>How large is your security team?</a:t>
            </a:r>
          </a:p>
          <a:p>
            <a:pPr marL="180473" indent="-180473">
              <a:lnSpc>
                <a:spcPct val="120000"/>
              </a:lnSpc>
              <a:buClrTx/>
              <a:buSzPct val="60000"/>
              <a:buFontTx/>
              <a:buBlip>
                <a:blip r:embed="rId2"/>
              </a:buBlip>
              <a:defRPr>
                <a:solidFill>
                  <a:srgbClr val="FFFFFF"/>
                </a:solidFill>
              </a:defRPr>
            </a:pPr>
            <a:r>
              <a:t>Budget</a:t>
            </a:r>
          </a:p>
          <a:p>
            <a:pPr marL="180473" indent="-180473">
              <a:lnSpc>
                <a:spcPct val="120000"/>
              </a:lnSpc>
              <a:buClrTx/>
              <a:buSzPct val="60000"/>
              <a:buFontTx/>
              <a:buBlip>
                <a:blip r:embed="rId2"/>
              </a:buBlip>
              <a:defRPr>
                <a:solidFill>
                  <a:srgbClr val="FFFFFF"/>
                </a:solidFill>
              </a:defRPr>
            </a:pPr>
            <a:r>
              <a:t>It's not easy</a:t>
            </a:r>
          </a:p>
          <a:p>
            <a:pPr marL="180473" indent="-180473">
              <a:lnSpc>
                <a:spcPct val="120000"/>
              </a:lnSpc>
              <a:buClrTx/>
              <a:buSzPct val="60000"/>
              <a:buFontTx/>
              <a:buBlip>
                <a:blip r:embed="rId2"/>
              </a:buBlip>
              <a:defRPr>
                <a:solidFill>
                  <a:srgbClr val="FFFFFF"/>
                </a:solidFill>
              </a:defRPr>
            </a:pPr>
            <a:r>
              <a:t>Handling Duplicates</a:t>
            </a:r>
          </a:p>
          <a:p>
            <a:pPr marL="180473" indent="-180473">
              <a:lnSpc>
                <a:spcPct val="120000"/>
              </a:lnSpc>
              <a:buClrTx/>
              <a:buSzPct val="60000"/>
              <a:buFontTx/>
              <a:buBlip>
                <a:blip r:embed="rId2"/>
              </a:buBlip>
              <a:defRPr>
                <a:solidFill>
                  <a:srgbClr val="FFFFFF"/>
                </a:solidFill>
              </a:defRPr>
            </a:pPr>
            <a:r>
              <a:t>Do you trust Hackers/Researchers?  </a:t>
            </a:r>
          </a:p>
        </p:txBody>
      </p:sp>
      <p:pic>
        <p:nvPicPr>
          <p:cNvPr id="202" name="uma-visita-ao-mundo-real-rick-and-mortyinterativa-14836059-111120180429.jpg" descr="uma-visita-ao-mundo-real-rick-and-mortyinterativa-14836059-11112018042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4445" y="-1"/>
            <a:ext cx="2888934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183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rick-and-morty-pocket-notebook-collection-set-of-3-9781683833079.in02.jpg" descr="rick-and-morty-pocket-notebook-collection-set-of-3-9781683833079.in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227" y="304799"/>
            <a:ext cx="335863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Facebook Case…"/>
          <p:cNvSpPr txBox="1"/>
          <p:nvPr>
            <p:ph type="title"/>
          </p:nvPr>
        </p:nvSpPr>
        <p:spPr>
          <a:xfrm>
            <a:off x="-196301" y="1605345"/>
            <a:ext cx="7120559" cy="1932810"/>
          </a:xfrm>
          <a:prstGeom prst="rect">
            <a:avLst/>
          </a:prstGeom>
        </p:spPr>
        <p:txBody>
          <a:bodyPr/>
          <a:lstStyle/>
          <a:p>
            <a:pPr/>
            <a:r>
              <a:t>Facebook Case</a:t>
            </a:r>
          </a:p>
          <a:p>
            <a:pPr/>
            <a:r>
              <a:t>And</a:t>
            </a:r>
          </a:p>
          <a:p>
            <a:pPr/>
            <a:r>
              <a:t>Uber Case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64;p14"/>
          <p:cNvSpPr txBox="1"/>
          <p:nvPr>
            <p:ph type="title"/>
          </p:nvPr>
        </p:nvSpPr>
        <p:spPr>
          <a:xfrm>
            <a:off x="311699" y="879544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sz="2688">
                <a:solidFill>
                  <a:srgbClr val="FFFFFF"/>
                </a:solidFill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16" name="Google Shape;65;p14"/>
          <p:cNvSpPr txBox="1"/>
          <p:nvPr>
            <p:ph type="body" idx="1"/>
          </p:nvPr>
        </p:nvSpPr>
        <p:spPr>
          <a:xfrm>
            <a:off x="311699" y="1586994"/>
            <a:ext cx="8520602" cy="3416401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F3F3F3"/>
              </a:buClr>
              <a:buChar char="-"/>
              <a:defRPr>
                <a:solidFill>
                  <a:srgbClr val="F3F3F3"/>
                </a:solidFill>
              </a:defRPr>
            </a:pPr>
            <a:r>
              <a:t>About Me</a:t>
            </a:r>
          </a:p>
          <a:p>
            <a:pPr>
              <a:buClr>
                <a:srgbClr val="F3F3F3"/>
              </a:buClr>
              <a:buChar char="-"/>
              <a:defRPr>
                <a:solidFill>
                  <a:srgbClr val="F3F3F3"/>
                </a:solidFill>
              </a:defRPr>
            </a:pPr>
            <a:r>
              <a:t>My Experience</a:t>
            </a:r>
          </a:p>
          <a:p>
            <a:pPr>
              <a:buClr>
                <a:srgbClr val="F3F3F3"/>
              </a:buClr>
              <a:buChar char="-"/>
              <a:defRPr>
                <a:solidFill>
                  <a:srgbClr val="F3F3F3"/>
                </a:solidFill>
              </a:defRPr>
            </a:pPr>
            <a:r>
              <a:t>How to start</a:t>
            </a:r>
          </a:p>
          <a:p>
            <a:pPr>
              <a:buClr>
                <a:srgbClr val="F3F3F3"/>
              </a:buClr>
              <a:buChar char="-"/>
              <a:defRPr>
                <a:solidFill>
                  <a:srgbClr val="F3F3F3"/>
                </a:solidFill>
              </a:defRPr>
            </a:pPr>
            <a:r>
              <a:t>Why I don't like it anymore</a:t>
            </a:r>
          </a:p>
          <a:p>
            <a:pPr>
              <a:buClr>
                <a:srgbClr val="F3F3F3"/>
              </a:buClr>
              <a:buChar char="-"/>
              <a:defRPr>
                <a:solidFill>
                  <a:srgbClr val="F3F3F3"/>
                </a:solidFill>
              </a:defRPr>
            </a:pPr>
            <a:r>
              <a:t>Good for companies</a:t>
            </a:r>
          </a:p>
          <a:p>
            <a:pPr>
              <a:buClr>
                <a:srgbClr val="F3F3F3"/>
              </a:buClr>
              <a:buChar char="-"/>
              <a:defRPr>
                <a:solidFill>
                  <a:srgbClr val="F3F3F3"/>
                </a:solidFill>
              </a:defRPr>
            </a:pPr>
            <a:r>
              <a:t>Should your company do it?</a:t>
            </a:r>
          </a:p>
          <a:p>
            <a:pPr>
              <a:buClr>
                <a:srgbClr val="F3F3F3"/>
              </a:buClr>
              <a:buChar char="-"/>
              <a:defRPr>
                <a:solidFill>
                  <a:srgbClr val="F3F3F3"/>
                </a:solidFill>
              </a:defRPr>
            </a:pPr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303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rik-i-morti-rick-and-morty-rick-sanchez-rick-sanchez-multfil.jpg" descr="rik-i-morti-rick-and-morty-rick-sanchez-rick-sanchez-multfi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0709" y="-43175"/>
            <a:ext cx="8195483" cy="522985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Bug Bounty is not Penetration Testing…"/>
          <p:cNvSpPr txBox="1"/>
          <p:nvPr>
            <p:ph type="body" idx="1"/>
          </p:nvPr>
        </p:nvSpPr>
        <p:spPr>
          <a:xfrm>
            <a:off x="218566" y="1584275"/>
            <a:ext cx="8520601" cy="3416400"/>
          </a:xfrm>
          <a:prstGeom prst="rect">
            <a:avLst/>
          </a:prstGeom>
        </p:spPr>
        <p:txBody>
          <a:bodyPr/>
          <a:lstStyle/>
          <a:p>
            <a:pPr marL="200526" indent="-200526">
              <a:lnSpc>
                <a:spcPct val="120000"/>
              </a:lnSpc>
              <a:buClrTx/>
              <a:buSzPct val="100000"/>
              <a:buFontTx/>
              <a:buChar char="•"/>
              <a:defRPr sz="2000">
                <a:solidFill>
                  <a:srgbClr val="FFFFFF"/>
                </a:solidFill>
              </a:defRPr>
            </a:pPr>
            <a:r>
              <a:t>Bug Bounty is not Penetration Testing</a:t>
            </a:r>
          </a:p>
          <a:p>
            <a:pPr marL="200526" indent="-200526">
              <a:lnSpc>
                <a:spcPct val="120000"/>
              </a:lnSpc>
              <a:buClrTx/>
              <a:buSzPct val="100000"/>
              <a:buFontTx/>
              <a:buChar char="•"/>
              <a:defRPr sz="2000">
                <a:solidFill>
                  <a:srgbClr val="FFFFFF"/>
                </a:solidFill>
              </a:defRPr>
            </a:pPr>
            <a:r>
              <a:t>Goals are different </a:t>
            </a:r>
          </a:p>
          <a:p>
            <a:pPr marL="200526" indent="-200526">
              <a:lnSpc>
                <a:spcPct val="120000"/>
              </a:lnSpc>
              <a:buClrTx/>
              <a:buSzPct val="100000"/>
              <a:buFontTx/>
              <a:buChar char="•"/>
              <a:defRPr sz="2000">
                <a:solidFill>
                  <a:srgbClr val="FFFFFF"/>
                </a:solidFill>
              </a:defRPr>
            </a:pPr>
            <a:r>
              <a:t>Level of Trust</a:t>
            </a:r>
          </a:p>
          <a:p>
            <a:pPr marL="200526" indent="-200526">
              <a:lnSpc>
                <a:spcPct val="120000"/>
              </a:lnSpc>
              <a:buClrTx/>
              <a:buSzPct val="100000"/>
              <a:buFontTx/>
              <a:buChar char="•"/>
              <a:defRPr sz="2000">
                <a:solidFill>
                  <a:srgbClr val="FFFFFF"/>
                </a:solidFill>
              </a:defRPr>
            </a:pPr>
            <a:r>
              <a:t>Coverage </a:t>
            </a:r>
          </a:p>
          <a:p>
            <a:pPr marL="200526" indent="-200526">
              <a:lnSpc>
                <a:spcPct val="120000"/>
              </a:lnSpc>
              <a:buClrTx/>
              <a:buSzPct val="100000"/>
              <a:buFontTx/>
              <a:buChar char="•"/>
              <a:defRPr sz="2000">
                <a:solidFill>
                  <a:srgbClr val="FFFFFF"/>
                </a:solidFill>
              </a:defRPr>
            </a:pPr>
            <a:r>
              <a:t>Risk Level</a:t>
            </a:r>
          </a:p>
        </p:txBody>
      </p:sp>
      <p:sp>
        <p:nvSpPr>
          <p:cNvPr id="209" name="Bug Bounty vs Penetration Testing"/>
          <p:cNvSpPr txBox="1"/>
          <p:nvPr>
            <p:ph type="title"/>
          </p:nvPr>
        </p:nvSpPr>
        <p:spPr>
          <a:xfrm>
            <a:off x="311699" y="445025"/>
            <a:ext cx="8520602" cy="684685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Bug Bounty vs Penetration Testing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DY2jveRWsAAXyIL.jpg" descr="DY2jveRWsAAXyI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What you think?"/>
          <p:cNvSpPr txBox="1"/>
          <p:nvPr>
            <p:ph type="title"/>
          </p:nvPr>
        </p:nvSpPr>
        <p:spPr>
          <a:xfrm>
            <a:off x="413299" y="703049"/>
            <a:ext cx="8520602" cy="841801"/>
          </a:xfrm>
          <a:prstGeom prst="rect">
            <a:avLst/>
          </a:prstGeom>
        </p:spPr>
        <p:txBody>
          <a:bodyPr/>
          <a:lstStyle>
            <a:lvl1pPr defTabSz="667512">
              <a:defRPr sz="365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What you think?</a:t>
            </a:r>
          </a:p>
        </p:txBody>
      </p:sp>
      <p:sp>
        <p:nvSpPr>
          <p:cNvPr id="213" name="Ribbon"/>
          <p:cNvSpPr/>
          <p:nvPr/>
        </p:nvSpPr>
        <p:spPr>
          <a:xfrm>
            <a:off x="4187855" y="1668615"/>
            <a:ext cx="971490" cy="1467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fill="norm" stroke="1" extrusionOk="0">
                <a:moveTo>
                  <a:pt x="10250" y="0"/>
                </a:moveTo>
                <a:cubicBezTo>
                  <a:pt x="9814" y="0"/>
                  <a:pt x="9433" y="155"/>
                  <a:pt x="9220" y="385"/>
                </a:cubicBezTo>
                <a:cubicBezTo>
                  <a:pt x="9223" y="388"/>
                  <a:pt x="9226" y="391"/>
                  <a:pt x="9230" y="394"/>
                </a:cubicBezTo>
                <a:cubicBezTo>
                  <a:pt x="9058" y="411"/>
                  <a:pt x="8887" y="431"/>
                  <a:pt x="8717" y="453"/>
                </a:cubicBezTo>
                <a:cubicBezTo>
                  <a:pt x="8396" y="278"/>
                  <a:pt x="7949" y="215"/>
                  <a:pt x="7531" y="316"/>
                </a:cubicBezTo>
                <a:lnTo>
                  <a:pt x="6587" y="545"/>
                </a:lnTo>
                <a:cubicBezTo>
                  <a:pt x="6177" y="644"/>
                  <a:pt x="5899" y="876"/>
                  <a:pt x="5817" y="1141"/>
                </a:cubicBezTo>
                <a:cubicBezTo>
                  <a:pt x="5823" y="1143"/>
                  <a:pt x="5828" y="1147"/>
                  <a:pt x="5835" y="1149"/>
                </a:cubicBezTo>
                <a:cubicBezTo>
                  <a:pt x="5683" y="1204"/>
                  <a:pt x="5533" y="1261"/>
                  <a:pt x="5386" y="1321"/>
                </a:cubicBezTo>
                <a:cubicBezTo>
                  <a:pt x="4992" y="1227"/>
                  <a:pt x="4537" y="1270"/>
                  <a:pt x="4194" y="1462"/>
                </a:cubicBezTo>
                <a:lnTo>
                  <a:pt x="3426" y="1891"/>
                </a:lnTo>
                <a:cubicBezTo>
                  <a:pt x="3092" y="2078"/>
                  <a:pt x="2949" y="2358"/>
                  <a:pt x="3008" y="2627"/>
                </a:cubicBezTo>
                <a:cubicBezTo>
                  <a:pt x="3018" y="2628"/>
                  <a:pt x="3026" y="2630"/>
                  <a:pt x="3036" y="2632"/>
                </a:cubicBezTo>
                <a:cubicBezTo>
                  <a:pt x="2922" y="2717"/>
                  <a:pt x="2810" y="2805"/>
                  <a:pt x="2702" y="2895"/>
                </a:cubicBezTo>
                <a:cubicBezTo>
                  <a:pt x="2281" y="2894"/>
                  <a:pt x="1873" y="3038"/>
                  <a:pt x="1648" y="3297"/>
                </a:cubicBezTo>
                <a:lnTo>
                  <a:pt x="1146" y="3876"/>
                </a:lnTo>
                <a:cubicBezTo>
                  <a:pt x="928" y="4128"/>
                  <a:pt x="937" y="4424"/>
                  <a:pt x="1130" y="4662"/>
                </a:cubicBezTo>
                <a:cubicBezTo>
                  <a:pt x="1140" y="4661"/>
                  <a:pt x="1149" y="4662"/>
                  <a:pt x="1159" y="4661"/>
                </a:cubicBezTo>
                <a:cubicBezTo>
                  <a:pt x="1095" y="4767"/>
                  <a:pt x="1035" y="4874"/>
                  <a:pt x="980" y="4983"/>
                </a:cubicBezTo>
                <a:cubicBezTo>
                  <a:pt x="585" y="5078"/>
                  <a:pt x="275" y="5307"/>
                  <a:pt x="197" y="5601"/>
                </a:cubicBezTo>
                <a:lnTo>
                  <a:pt x="23" y="6260"/>
                </a:lnTo>
                <a:cubicBezTo>
                  <a:pt x="-52" y="6546"/>
                  <a:pt x="109" y="6822"/>
                  <a:pt x="414" y="7002"/>
                </a:cubicBezTo>
                <a:cubicBezTo>
                  <a:pt x="423" y="6998"/>
                  <a:pt x="432" y="6997"/>
                  <a:pt x="442" y="6993"/>
                </a:cubicBezTo>
                <a:cubicBezTo>
                  <a:pt x="439" y="7058"/>
                  <a:pt x="437" y="7123"/>
                  <a:pt x="437" y="7189"/>
                </a:cubicBezTo>
                <a:cubicBezTo>
                  <a:pt x="437" y="7238"/>
                  <a:pt x="440" y="7287"/>
                  <a:pt x="442" y="7336"/>
                </a:cubicBezTo>
                <a:cubicBezTo>
                  <a:pt x="118" y="7516"/>
                  <a:pt x="-60" y="7802"/>
                  <a:pt x="18" y="8097"/>
                </a:cubicBezTo>
                <a:lnTo>
                  <a:pt x="194" y="8756"/>
                </a:lnTo>
                <a:cubicBezTo>
                  <a:pt x="270" y="9042"/>
                  <a:pt x="563" y="9265"/>
                  <a:pt x="942" y="9365"/>
                </a:cubicBezTo>
                <a:cubicBezTo>
                  <a:pt x="947" y="9361"/>
                  <a:pt x="954" y="9356"/>
                  <a:pt x="960" y="9352"/>
                </a:cubicBezTo>
                <a:cubicBezTo>
                  <a:pt x="1014" y="9461"/>
                  <a:pt x="1073" y="9569"/>
                  <a:pt x="1136" y="9676"/>
                </a:cubicBezTo>
                <a:cubicBezTo>
                  <a:pt x="927" y="9918"/>
                  <a:pt x="912" y="10224"/>
                  <a:pt x="1136" y="10483"/>
                </a:cubicBezTo>
                <a:lnTo>
                  <a:pt x="1636" y="11061"/>
                </a:lnTo>
                <a:cubicBezTo>
                  <a:pt x="1854" y="11313"/>
                  <a:pt x="2246" y="11456"/>
                  <a:pt x="2653" y="11464"/>
                </a:cubicBezTo>
                <a:cubicBezTo>
                  <a:pt x="2656" y="11459"/>
                  <a:pt x="2661" y="11454"/>
                  <a:pt x="2664" y="11449"/>
                </a:cubicBezTo>
                <a:cubicBezTo>
                  <a:pt x="2771" y="11539"/>
                  <a:pt x="2881" y="11629"/>
                  <a:pt x="2995" y="11715"/>
                </a:cubicBezTo>
                <a:cubicBezTo>
                  <a:pt x="2924" y="11989"/>
                  <a:pt x="3066" y="12279"/>
                  <a:pt x="3409" y="12471"/>
                </a:cubicBezTo>
                <a:lnTo>
                  <a:pt x="4176" y="12900"/>
                </a:lnTo>
                <a:cubicBezTo>
                  <a:pt x="4511" y="13087"/>
                  <a:pt x="4953" y="13131"/>
                  <a:pt x="5340" y="13046"/>
                </a:cubicBezTo>
                <a:cubicBezTo>
                  <a:pt x="5340" y="13043"/>
                  <a:pt x="5340" y="13040"/>
                  <a:pt x="5340" y="13036"/>
                </a:cubicBezTo>
                <a:cubicBezTo>
                  <a:pt x="5487" y="13097"/>
                  <a:pt x="5639" y="13155"/>
                  <a:pt x="5791" y="13211"/>
                </a:cubicBezTo>
                <a:cubicBezTo>
                  <a:pt x="5868" y="13482"/>
                  <a:pt x="6150" y="13721"/>
                  <a:pt x="6567" y="13822"/>
                </a:cubicBezTo>
                <a:lnTo>
                  <a:pt x="7511" y="14050"/>
                </a:lnTo>
                <a:cubicBezTo>
                  <a:pt x="7920" y="14149"/>
                  <a:pt x="8357" y="14090"/>
                  <a:pt x="8676" y="13922"/>
                </a:cubicBezTo>
                <a:cubicBezTo>
                  <a:pt x="8676" y="13921"/>
                  <a:pt x="8675" y="13921"/>
                  <a:pt x="8674" y="13919"/>
                </a:cubicBezTo>
                <a:cubicBezTo>
                  <a:pt x="8844" y="13942"/>
                  <a:pt x="9016" y="13962"/>
                  <a:pt x="9189" y="13980"/>
                </a:cubicBezTo>
                <a:cubicBezTo>
                  <a:pt x="9402" y="14215"/>
                  <a:pt x="9789" y="14372"/>
                  <a:pt x="10230" y="14372"/>
                </a:cubicBezTo>
                <a:lnTo>
                  <a:pt x="11233" y="14372"/>
                </a:lnTo>
                <a:cubicBezTo>
                  <a:pt x="11669" y="14372"/>
                  <a:pt x="12049" y="14217"/>
                  <a:pt x="12263" y="13987"/>
                </a:cubicBezTo>
                <a:cubicBezTo>
                  <a:pt x="12263" y="13987"/>
                  <a:pt x="12263" y="13985"/>
                  <a:pt x="12263" y="13985"/>
                </a:cubicBezTo>
                <a:cubicBezTo>
                  <a:pt x="12437" y="13968"/>
                  <a:pt x="12610" y="13948"/>
                  <a:pt x="12781" y="13926"/>
                </a:cubicBezTo>
                <a:cubicBezTo>
                  <a:pt x="13101" y="14095"/>
                  <a:pt x="13541" y="14154"/>
                  <a:pt x="13952" y="14055"/>
                </a:cubicBezTo>
                <a:lnTo>
                  <a:pt x="14896" y="13827"/>
                </a:lnTo>
                <a:cubicBezTo>
                  <a:pt x="15303" y="13729"/>
                  <a:pt x="15582" y="13498"/>
                  <a:pt x="15666" y="13235"/>
                </a:cubicBezTo>
                <a:cubicBezTo>
                  <a:pt x="15823" y="13178"/>
                  <a:pt x="15979" y="13118"/>
                  <a:pt x="16131" y="13056"/>
                </a:cubicBezTo>
                <a:cubicBezTo>
                  <a:pt x="16516" y="13141"/>
                  <a:pt x="16955" y="13097"/>
                  <a:pt x="17289" y="12910"/>
                </a:cubicBezTo>
                <a:lnTo>
                  <a:pt x="18059" y="12481"/>
                </a:lnTo>
                <a:cubicBezTo>
                  <a:pt x="18391" y="12296"/>
                  <a:pt x="18533" y="12017"/>
                  <a:pt x="18477" y="11751"/>
                </a:cubicBezTo>
                <a:cubicBezTo>
                  <a:pt x="18597" y="11662"/>
                  <a:pt x="18712" y="11569"/>
                  <a:pt x="18824" y="11476"/>
                </a:cubicBezTo>
                <a:cubicBezTo>
                  <a:pt x="19229" y="11467"/>
                  <a:pt x="19620" y="11325"/>
                  <a:pt x="19837" y="11075"/>
                </a:cubicBezTo>
                <a:lnTo>
                  <a:pt x="20337" y="10496"/>
                </a:lnTo>
                <a:cubicBezTo>
                  <a:pt x="20552" y="10248"/>
                  <a:pt x="20546" y="9955"/>
                  <a:pt x="20360" y="9718"/>
                </a:cubicBezTo>
                <a:cubicBezTo>
                  <a:pt x="20427" y="9606"/>
                  <a:pt x="20491" y="9493"/>
                  <a:pt x="20549" y="9377"/>
                </a:cubicBezTo>
                <a:cubicBezTo>
                  <a:pt x="20922" y="9276"/>
                  <a:pt x="21211" y="9052"/>
                  <a:pt x="21286" y="8769"/>
                </a:cubicBezTo>
                <a:lnTo>
                  <a:pt x="21460" y="8112"/>
                </a:lnTo>
                <a:cubicBezTo>
                  <a:pt x="21534" y="7829"/>
                  <a:pt x="21377" y="7554"/>
                  <a:pt x="21080" y="7374"/>
                </a:cubicBezTo>
                <a:cubicBezTo>
                  <a:pt x="21082" y="7312"/>
                  <a:pt x="21082" y="7251"/>
                  <a:pt x="21082" y="7189"/>
                </a:cubicBezTo>
                <a:cubicBezTo>
                  <a:pt x="21082" y="7130"/>
                  <a:pt x="21082" y="7072"/>
                  <a:pt x="21080" y="7014"/>
                </a:cubicBezTo>
                <a:cubicBezTo>
                  <a:pt x="21380" y="6834"/>
                  <a:pt x="21540" y="6557"/>
                  <a:pt x="21465" y="6274"/>
                </a:cubicBezTo>
                <a:lnTo>
                  <a:pt x="21289" y="5616"/>
                </a:lnTo>
                <a:cubicBezTo>
                  <a:pt x="21214" y="5334"/>
                  <a:pt x="20924" y="5112"/>
                  <a:pt x="20551" y="5010"/>
                </a:cubicBezTo>
                <a:cubicBezTo>
                  <a:pt x="20494" y="4896"/>
                  <a:pt x="20434" y="4783"/>
                  <a:pt x="20368" y="4671"/>
                </a:cubicBezTo>
                <a:cubicBezTo>
                  <a:pt x="20557" y="4433"/>
                  <a:pt x="20567" y="4138"/>
                  <a:pt x="20350" y="3888"/>
                </a:cubicBezTo>
                <a:lnTo>
                  <a:pt x="19847" y="3309"/>
                </a:lnTo>
                <a:cubicBezTo>
                  <a:pt x="19630" y="3059"/>
                  <a:pt x="19240" y="2917"/>
                  <a:pt x="18835" y="2908"/>
                </a:cubicBezTo>
                <a:cubicBezTo>
                  <a:pt x="18725" y="2816"/>
                  <a:pt x="18610" y="2726"/>
                  <a:pt x="18493" y="2638"/>
                </a:cubicBezTo>
                <a:cubicBezTo>
                  <a:pt x="18553" y="2370"/>
                  <a:pt x="18409" y="2087"/>
                  <a:pt x="18074" y="1900"/>
                </a:cubicBezTo>
                <a:lnTo>
                  <a:pt x="17307" y="1470"/>
                </a:lnTo>
                <a:cubicBezTo>
                  <a:pt x="16972" y="1284"/>
                  <a:pt x="16530" y="1239"/>
                  <a:pt x="16143" y="1324"/>
                </a:cubicBezTo>
                <a:cubicBezTo>
                  <a:pt x="16143" y="1325"/>
                  <a:pt x="16143" y="1326"/>
                  <a:pt x="16143" y="1326"/>
                </a:cubicBezTo>
                <a:cubicBezTo>
                  <a:pt x="15994" y="1265"/>
                  <a:pt x="15843" y="1207"/>
                  <a:pt x="15689" y="1151"/>
                </a:cubicBezTo>
                <a:cubicBezTo>
                  <a:pt x="15609" y="884"/>
                  <a:pt x="15328" y="650"/>
                  <a:pt x="14916" y="550"/>
                </a:cubicBezTo>
                <a:lnTo>
                  <a:pt x="13972" y="321"/>
                </a:lnTo>
                <a:cubicBezTo>
                  <a:pt x="13562" y="222"/>
                  <a:pt x="13126" y="280"/>
                  <a:pt x="12807" y="448"/>
                </a:cubicBezTo>
                <a:cubicBezTo>
                  <a:pt x="12808" y="450"/>
                  <a:pt x="12808" y="452"/>
                  <a:pt x="12809" y="453"/>
                </a:cubicBezTo>
                <a:cubicBezTo>
                  <a:pt x="12639" y="431"/>
                  <a:pt x="12466" y="411"/>
                  <a:pt x="12294" y="394"/>
                </a:cubicBezTo>
                <a:cubicBezTo>
                  <a:pt x="12082" y="158"/>
                  <a:pt x="11697" y="0"/>
                  <a:pt x="11256" y="0"/>
                </a:cubicBezTo>
                <a:lnTo>
                  <a:pt x="10250" y="0"/>
                </a:lnTo>
                <a:close/>
                <a:moveTo>
                  <a:pt x="10761" y="2494"/>
                </a:moveTo>
                <a:cubicBezTo>
                  <a:pt x="14153" y="2494"/>
                  <a:pt x="16984" y="4085"/>
                  <a:pt x="17666" y="6207"/>
                </a:cubicBezTo>
                <a:cubicBezTo>
                  <a:pt x="17678" y="6243"/>
                  <a:pt x="17689" y="6280"/>
                  <a:pt x="17699" y="6316"/>
                </a:cubicBezTo>
                <a:cubicBezTo>
                  <a:pt x="17710" y="6352"/>
                  <a:pt x="17718" y="6388"/>
                  <a:pt x="17727" y="6425"/>
                </a:cubicBezTo>
                <a:cubicBezTo>
                  <a:pt x="17735" y="6454"/>
                  <a:pt x="17744" y="6482"/>
                  <a:pt x="17750" y="6511"/>
                </a:cubicBezTo>
                <a:cubicBezTo>
                  <a:pt x="17762" y="6564"/>
                  <a:pt x="17770" y="6616"/>
                  <a:pt x="17778" y="6669"/>
                </a:cubicBezTo>
                <a:cubicBezTo>
                  <a:pt x="17785" y="6707"/>
                  <a:pt x="17791" y="6744"/>
                  <a:pt x="17796" y="6781"/>
                </a:cubicBezTo>
                <a:cubicBezTo>
                  <a:pt x="17800" y="6805"/>
                  <a:pt x="17801" y="6830"/>
                  <a:pt x="17804" y="6854"/>
                </a:cubicBezTo>
                <a:cubicBezTo>
                  <a:pt x="17812" y="6927"/>
                  <a:pt x="17817" y="6999"/>
                  <a:pt x="17819" y="7072"/>
                </a:cubicBezTo>
                <a:cubicBezTo>
                  <a:pt x="17820" y="7082"/>
                  <a:pt x="17822" y="7093"/>
                  <a:pt x="17822" y="7104"/>
                </a:cubicBezTo>
                <a:cubicBezTo>
                  <a:pt x="17826" y="7244"/>
                  <a:pt x="17819" y="7385"/>
                  <a:pt x="17804" y="7523"/>
                </a:cubicBezTo>
                <a:lnTo>
                  <a:pt x="17807" y="7523"/>
                </a:lnTo>
                <a:cubicBezTo>
                  <a:pt x="17796" y="7624"/>
                  <a:pt x="17780" y="7723"/>
                  <a:pt x="17761" y="7822"/>
                </a:cubicBezTo>
                <a:lnTo>
                  <a:pt x="17756" y="7822"/>
                </a:lnTo>
                <a:cubicBezTo>
                  <a:pt x="17743" y="7882"/>
                  <a:pt x="17731" y="7943"/>
                  <a:pt x="17715" y="8004"/>
                </a:cubicBezTo>
                <a:cubicBezTo>
                  <a:pt x="17611" y="8394"/>
                  <a:pt x="17437" y="8765"/>
                  <a:pt x="17205" y="9111"/>
                </a:cubicBezTo>
                <a:lnTo>
                  <a:pt x="17212" y="9111"/>
                </a:lnTo>
                <a:cubicBezTo>
                  <a:pt x="17151" y="9202"/>
                  <a:pt x="17086" y="9294"/>
                  <a:pt x="17016" y="9382"/>
                </a:cubicBezTo>
                <a:lnTo>
                  <a:pt x="17006" y="9381"/>
                </a:lnTo>
                <a:cubicBezTo>
                  <a:pt x="16963" y="9435"/>
                  <a:pt x="16919" y="9489"/>
                  <a:pt x="16873" y="9542"/>
                </a:cubicBezTo>
                <a:cubicBezTo>
                  <a:pt x="16575" y="9885"/>
                  <a:pt x="16224" y="10193"/>
                  <a:pt x="15827" y="10466"/>
                </a:cubicBezTo>
                <a:lnTo>
                  <a:pt x="15832" y="10467"/>
                </a:lnTo>
                <a:cubicBezTo>
                  <a:pt x="15727" y="10539"/>
                  <a:pt x="15620" y="10610"/>
                  <a:pt x="15508" y="10678"/>
                </a:cubicBezTo>
                <a:lnTo>
                  <a:pt x="15500" y="10674"/>
                </a:lnTo>
                <a:cubicBezTo>
                  <a:pt x="15433" y="10715"/>
                  <a:pt x="15365" y="10755"/>
                  <a:pt x="15294" y="10795"/>
                </a:cubicBezTo>
                <a:cubicBezTo>
                  <a:pt x="14838" y="11049"/>
                  <a:pt x="14347" y="11259"/>
                  <a:pt x="13835" y="11425"/>
                </a:cubicBezTo>
                <a:lnTo>
                  <a:pt x="13840" y="11430"/>
                </a:lnTo>
                <a:cubicBezTo>
                  <a:pt x="13704" y="11474"/>
                  <a:pt x="13564" y="11512"/>
                  <a:pt x="13424" y="11550"/>
                </a:cubicBezTo>
                <a:lnTo>
                  <a:pt x="13421" y="11547"/>
                </a:lnTo>
                <a:cubicBezTo>
                  <a:pt x="13337" y="11570"/>
                  <a:pt x="13251" y="11592"/>
                  <a:pt x="13164" y="11613"/>
                </a:cubicBezTo>
                <a:cubicBezTo>
                  <a:pt x="12604" y="11749"/>
                  <a:pt x="12037" y="11834"/>
                  <a:pt x="11470" y="11873"/>
                </a:cubicBezTo>
                <a:lnTo>
                  <a:pt x="11470" y="11875"/>
                </a:lnTo>
                <a:cubicBezTo>
                  <a:pt x="11269" y="11888"/>
                  <a:pt x="11066" y="11895"/>
                  <a:pt x="10860" y="11897"/>
                </a:cubicBezTo>
                <a:cubicBezTo>
                  <a:pt x="10824" y="11897"/>
                  <a:pt x="10786" y="11898"/>
                  <a:pt x="10750" y="11899"/>
                </a:cubicBezTo>
                <a:cubicBezTo>
                  <a:pt x="6853" y="11895"/>
                  <a:pt x="3697" y="9792"/>
                  <a:pt x="3697" y="7197"/>
                </a:cubicBezTo>
                <a:cubicBezTo>
                  <a:pt x="3697" y="4600"/>
                  <a:pt x="6859" y="2494"/>
                  <a:pt x="10761" y="2494"/>
                </a:cubicBezTo>
                <a:close/>
                <a:moveTo>
                  <a:pt x="10740" y="2745"/>
                </a:moveTo>
                <a:cubicBezTo>
                  <a:pt x="7061" y="2745"/>
                  <a:pt x="4069" y="4737"/>
                  <a:pt x="4069" y="7185"/>
                </a:cubicBezTo>
                <a:cubicBezTo>
                  <a:pt x="4069" y="9634"/>
                  <a:pt x="7061" y="11625"/>
                  <a:pt x="10740" y="11625"/>
                </a:cubicBezTo>
                <a:cubicBezTo>
                  <a:pt x="14419" y="11625"/>
                  <a:pt x="17414" y="9634"/>
                  <a:pt x="17414" y="7185"/>
                </a:cubicBezTo>
                <a:cubicBezTo>
                  <a:pt x="17414" y="4737"/>
                  <a:pt x="14419" y="2745"/>
                  <a:pt x="10740" y="2745"/>
                </a:cubicBezTo>
                <a:close/>
                <a:moveTo>
                  <a:pt x="16115" y="13233"/>
                </a:moveTo>
                <a:lnTo>
                  <a:pt x="16100" y="13289"/>
                </a:lnTo>
                <a:cubicBezTo>
                  <a:pt x="15983" y="13667"/>
                  <a:pt x="15588" y="13971"/>
                  <a:pt x="15046" y="14102"/>
                </a:cubicBezTo>
                <a:lnTo>
                  <a:pt x="14102" y="14332"/>
                </a:lnTo>
                <a:cubicBezTo>
                  <a:pt x="13920" y="14376"/>
                  <a:pt x="13731" y="14398"/>
                  <a:pt x="13539" y="14398"/>
                </a:cubicBezTo>
                <a:cubicBezTo>
                  <a:pt x="13190" y="14398"/>
                  <a:pt x="12858" y="14324"/>
                  <a:pt x="12585" y="14196"/>
                </a:cubicBezTo>
                <a:cubicBezTo>
                  <a:pt x="12381" y="14389"/>
                  <a:pt x="12098" y="14530"/>
                  <a:pt x="11773" y="14605"/>
                </a:cubicBezTo>
                <a:lnTo>
                  <a:pt x="10965" y="16610"/>
                </a:lnTo>
                <a:lnTo>
                  <a:pt x="12975" y="21600"/>
                </a:lnTo>
                <a:lnTo>
                  <a:pt x="15587" y="20004"/>
                </a:lnTo>
                <a:lnTo>
                  <a:pt x="19049" y="20517"/>
                </a:lnTo>
                <a:lnTo>
                  <a:pt x="16115" y="13233"/>
                </a:lnTo>
                <a:close/>
                <a:moveTo>
                  <a:pt x="5365" y="13294"/>
                </a:moveTo>
                <a:lnTo>
                  <a:pt x="2457" y="20517"/>
                </a:lnTo>
                <a:lnTo>
                  <a:pt x="5921" y="20004"/>
                </a:lnTo>
                <a:lnTo>
                  <a:pt x="8534" y="21600"/>
                </a:lnTo>
                <a:lnTo>
                  <a:pt x="11327" y="14663"/>
                </a:lnTo>
                <a:cubicBezTo>
                  <a:pt x="11296" y="14664"/>
                  <a:pt x="11264" y="14664"/>
                  <a:pt x="11233" y="14664"/>
                </a:cubicBezTo>
                <a:lnTo>
                  <a:pt x="10227" y="14664"/>
                </a:lnTo>
                <a:cubicBezTo>
                  <a:pt x="9666" y="14664"/>
                  <a:pt x="9169" y="14476"/>
                  <a:pt x="8870" y="14191"/>
                </a:cubicBezTo>
                <a:cubicBezTo>
                  <a:pt x="8592" y="14320"/>
                  <a:pt x="8260" y="14393"/>
                  <a:pt x="7921" y="14393"/>
                </a:cubicBezTo>
                <a:cubicBezTo>
                  <a:pt x="7729" y="14393"/>
                  <a:pt x="7541" y="14370"/>
                  <a:pt x="7360" y="14326"/>
                </a:cubicBezTo>
                <a:lnTo>
                  <a:pt x="6416" y="14097"/>
                </a:lnTo>
                <a:cubicBezTo>
                  <a:pt x="6002" y="13997"/>
                  <a:pt x="5669" y="13795"/>
                  <a:pt x="5483" y="13528"/>
                </a:cubicBezTo>
                <a:cubicBezTo>
                  <a:pt x="5429" y="13452"/>
                  <a:pt x="5391" y="13374"/>
                  <a:pt x="5365" y="13294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rick_sanchez_wallpaper_01_by_blkbat_dag3mnq-fullview.png" descr="rick_sanchez_wallpaper_01_by_blkbat_dag3mnq-full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Ques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b="1" sz="2688">
                <a:solidFill>
                  <a:srgbClr val="FFFFFF"/>
                </a:solidFill>
              </a:defRPr>
            </a:lvl1pPr>
          </a:lstStyle>
          <a:p>
            <a:pPr/>
            <a:r>
              <a:t>Questions?</a:t>
            </a:r>
          </a:p>
        </p:txBody>
      </p:sp>
      <p:sp>
        <p:nvSpPr>
          <p:cNvPr id="217" name="Disclaimer: May not have Answers"/>
          <p:cNvSpPr txBox="1"/>
          <p:nvPr/>
        </p:nvSpPr>
        <p:spPr>
          <a:xfrm>
            <a:off x="101542" y="4826791"/>
            <a:ext cx="3510571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800">
                <a:solidFill>
                  <a:srgbClr val="FFFFFF"/>
                </a:solidFill>
              </a:defRPr>
            </a:lvl1pPr>
          </a:lstStyle>
          <a:p>
            <a:pPr/>
            <a:r>
              <a:t>Disclaimer: May not have Answers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thumb-2_image-155793038592020.jpg" descr="thumb-2_image-15579303859202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6158" y="-28369"/>
            <a:ext cx="9236316" cy="5200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70;p15" descr="Google Shape;70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6267801" y="0"/>
            <a:ext cx="2876199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Google Shape;71;p15" descr="Google Shape;71;p15"/>
          <p:cNvPicPr>
            <a:picLocks noChangeAspect="1"/>
          </p:cNvPicPr>
          <p:nvPr/>
        </p:nvPicPr>
        <p:blipFill>
          <a:blip r:embed="rId2">
            <a:extLst/>
          </a:blip>
          <a:srcRect l="68499" t="0" r="0" b="0"/>
          <a:stretch>
            <a:fillRect/>
          </a:stretch>
        </p:blipFill>
        <p:spPr>
          <a:xfrm flipH="1">
            <a:off x="4556800" y="0"/>
            <a:ext cx="906026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Google Shape;72;p15" descr="Google Shape;72;p15"/>
          <p:cNvPicPr>
            <a:picLocks noChangeAspect="1"/>
          </p:cNvPicPr>
          <p:nvPr/>
        </p:nvPicPr>
        <p:blipFill>
          <a:blip r:embed="rId2">
            <a:extLst/>
          </a:blip>
          <a:srcRect l="68499" t="0" r="0" b="0"/>
          <a:stretch>
            <a:fillRect/>
          </a:stretch>
        </p:blipFill>
        <p:spPr>
          <a:xfrm flipH="1">
            <a:off x="5361775" y="0"/>
            <a:ext cx="906025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Google Shape;73;p15" descr="Google Shape;73;p15"/>
          <p:cNvPicPr>
            <a:picLocks noChangeAspect="1"/>
          </p:cNvPicPr>
          <p:nvPr/>
        </p:nvPicPr>
        <p:blipFill>
          <a:blip r:embed="rId2">
            <a:extLst/>
          </a:blip>
          <a:srcRect l="68499" t="0" r="0" b="0"/>
          <a:stretch>
            <a:fillRect/>
          </a:stretch>
        </p:blipFill>
        <p:spPr>
          <a:xfrm flipH="1">
            <a:off x="3001449" y="0"/>
            <a:ext cx="906026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Google Shape;74;p15" descr="Google Shape;74;p15"/>
          <p:cNvPicPr>
            <a:picLocks noChangeAspect="1"/>
          </p:cNvPicPr>
          <p:nvPr/>
        </p:nvPicPr>
        <p:blipFill>
          <a:blip r:embed="rId2">
            <a:extLst/>
          </a:blip>
          <a:srcRect l="68499" t="0" r="0" b="0"/>
          <a:stretch>
            <a:fillRect/>
          </a:stretch>
        </p:blipFill>
        <p:spPr>
          <a:xfrm flipH="1">
            <a:off x="3803174" y="0"/>
            <a:ext cx="906026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Google Shape;75;p15" descr="Google Shape;75;p15"/>
          <p:cNvPicPr>
            <a:picLocks noChangeAspect="1"/>
          </p:cNvPicPr>
          <p:nvPr/>
        </p:nvPicPr>
        <p:blipFill>
          <a:blip r:embed="rId2">
            <a:extLst/>
          </a:blip>
          <a:srcRect l="68499" t="0" r="0" b="0"/>
          <a:stretch>
            <a:fillRect/>
          </a:stretch>
        </p:blipFill>
        <p:spPr>
          <a:xfrm flipH="1">
            <a:off x="2244575" y="0"/>
            <a:ext cx="906025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Google Shape;76;p15" descr="Google Shape;76;p15"/>
          <p:cNvPicPr>
            <a:picLocks noChangeAspect="1"/>
          </p:cNvPicPr>
          <p:nvPr/>
        </p:nvPicPr>
        <p:blipFill>
          <a:blip r:embed="rId2">
            <a:extLst/>
          </a:blip>
          <a:srcRect l="68499" t="0" r="0" b="0"/>
          <a:stretch>
            <a:fillRect/>
          </a:stretch>
        </p:blipFill>
        <p:spPr>
          <a:xfrm flipH="1">
            <a:off x="1446100" y="0"/>
            <a:ext cx="906025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Google Shape;77;p15" descr="Google Shape;77;p15"/>
          <p:cNvPicPr>
            <a:picLocks noChangeAspect="1"/>
          </p:cNvPicPr>
          <p:nvPr/>
        </p:nvPicPr>
        <p:blipFill>
          <a:blip r:embed="rId2">
            <a:extLst/>
          </a:blip>
          <a:srcRect l="68499" t="0" r="0" b="0"/>
          <a:stretch>
            <a:fillRect/>
          </a:stretch>
        </p:blipFill>
        <p:spPr>
          <a:xfrm flipH="1">
            <a:off x="685974" y="0"/>
            <a:ext cx="906026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Google Shape;78;p15" descr="Google Shape;78;p15"/>
          <p:cNvPicPr>
            <a:picLocks noChangeAspect="1"/>
          </p:cNvPicPr>
          <p:nvPr/>
        </p:nvPicPr>
        <p:blipFill>
          <a:blip r:embed="rId2">
            <a:extLst/>
          </a:blip>
          <a:srcRect l="68499" t="0" r="0" b="0"/>
          <a:stretch>
            <a:fillRect/>
          </a:stretch>
        </p:blipFill>
        <p:spPr>
          <a:xfrm flipH="1">
            <a:off x="0" y="0"/>
            <a:ext cx="906025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Google Shape;79;p15"/>
          <p:cNvSpPr txBox="1"/>
          <p:nvPr>
            <p:ph type="title"/>
          </p:nvPr>
        </p:nvSpPr>
        <p:spPr>
          <a:xfrm>
            <a:off x="311699" y="507351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b="1" sz="2688">
                <a:solidFill>
                  <a:srgbClr val="FFFFFF"/>
                </a:solidFill>
              </a:defRPr>
            </a:lvl1pPr>
          </a:lstStyle>
          <a:p>
            <a:pPr/>
            <a:r>
              <a:t>About Me</a:t>
            </a:r>
          </a:p>
        </p:txBody>
      </p:sp>
      <p:pic>
        <p:nvPicPr>
          <p:cNvPr id="128" name="Google Shape;80;p15" descr="Google Shape;80;p15"/>
          <p:cNvPicPr>
            <a:picLocks noChangeAspect="1"/>
          </p:cNvPicPr>
          <p:nvPr/>
        </p:nvPicPr>
        <p:blipFill>
          <a:blip r:embed="rId2">
            <a:extLst/>
          </a:blip>
          <a:srcRect l="73799" t="34365" r="10299" b="60329"/>
          <a:stretch>
            <a:fillRect/>
          </a:stretch>
        </p:blipFill>
        <p:spPr>
          <a:xfrm flipH="1">
            <a:off x="5810424" y="1919974"/>
            <a:ext cx="457376" cy="272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Google Shape;81;p15" descr="Google Shape;81;p15"/>
          <p:cNvPicPr>
            <a:picLocks noChangeAspect="1"/>
          </p:cNvPicPr>
          <p:nvPr/>
        </p:nvPicPr>
        <p:blipFill>
          <a:blip r:embed="rId2">
            <a:extLst/>
          </a:blip>
          <a:srcRect l="73799" t="34365" r="10299" b="60329"/>
          <a:stretch>
            <a:fillRect/>
          </a:stretch>
        </p:blipFill>
        <p:spPr>
          <a:xfrm flipH="1">
            <a:off x="57974" y="1789423"/>
            <a:ext cx="457377" cy="272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Google Shape;82;p15" descr="Google Shape;82;p15"/>
          <p:cNvPicPr>
            <a:picLocks noChangeAspect="1"/>
          </p:cNvPicPr>
          <p:nvPr/>
        </p:nvPicPr>
        <p:blipFill>
          <a:blip r:embed="rId2">
            <a:extLst/>
          </a:blip>
          <a:srcRect l="73799" t="34365" r="10299" b="60329"/>
          <a:stretch>
            <a:fillRect/>
          </a:stretch>
        </p:blipFill>
        <p:spPr>
          <a:xfrm flipH="1">
            <a:off x="752037" y="1789423"/>
            <a:ext cx="457377" cy="272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Google Shape;83;p15" descr="Google Shape;83;p15"/>
          <p:cNvPicPr>
            <a:picLocks noChangeAspect="1"/>
          </p:cNvPicPr>
          <p:nvPr/>
        </p:nvPicPr>
        <p:blipFill>
          <a:blip r:embed="rId2">
            <a:extLst/>
          </a:blip>
          <a:srcRect l="73799" t="34365" r="10299" b="60329"/>
          <a:stretch>
            <a:fillRect/>
          </a:stretch>
        </p:blipFill>
        <p:spPr>
          <a:xfrm flipH="1">
            <a:off x="1498299" y="1710223"/>
            <a:ext cx="457377" cy="272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Google Shape;84;p15" descr="Google Shape;84;p15"/>
          <p:cNvPicPr>
            <a:picLocks noChangeAspect="1"/>
          </p:cNvPicPr>
          <p:nvPr/>
        </p:nvPicPr>
        <p:blipFill>
          <a:blip r:embed="rId2">
            <a:extLst/>
          </a:blip>
          <a:srcRect l="73799" t="34365" r="10299" b="60329"/>
          <a:stretch>
            <a:fillRect/>
          </a:stretch>
        </p:blipFill>
        <p:spPr>
          <a:xfrm flipH="1">
            <a:off x="2249873" y="1789423"/>
            <a:ext cx="457377" cy="272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Google Shape;85;p15" descr="Google Shape;85;p15"/>
          <p:cNvPicPr>
            <a:picLocks noChangeAspect="1"/>
          </p:cNvPicPr>
          <p:nvPr/>
        </p:nvPicPr>
        <p:blipFill>
          <a:blip r:embed="rId2">
            <a:extLst/>
          </a:blip>
          <a:srcRect l="73799" t="34365" r="10299" b="60329"/>
          <a:stretch>
            <a:fillRect/>
          </a:stretch>
        </p:blipFill>
        <p:spPr>
          <a:xfrm flipH="1">
            <a:off x="2934198" y="1789423"/>
            <a:ext cx="457377" cy="272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Google Shape;86;p15" descr="Google Shape;86;p15"/>
          <p:cNvPicPr>
            <a:picLocks noChangeAspect="1"/>
          </p:cNvPicPr>
          <p:nvPr/>
        </p:nvPicPr>
        <p:blipFill>
          <a:blip r:embed="rId2">
            <a:extLst/>
          </a:blip>
          <a:srcRect l="73799" t="34365" r="10299" b="60329"/>
          <a:stretch>
            <a:fillRect/>
          </a:stretch>
        </p:blipFill>
        <p:spPr>
          <a:xfrm flipH="1">
            <a:off x="3805823" y="1789423"/>
            <a:ext cx="457376" cy="272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Google Shape;87;p15" descr="Google Shape;87;p15"/>
          <p:cNvPicPr>
            <a:picLocks noChangeAspect="1"/>
          </p:cNvPicPr>
          <p:nvPr/>
        </p:nvPicPr>
        <p:blipFill>
          <a:blip r:embed="rId2">
            <a:extLst/>
          </a:blip>
          <a:srcRect l="73799" t="34365" r="10299" b="60329"/>
          <a:stretch>
            <a:fillRect/>
          </a:stretch>
        </p:blipFill>
        <p:spPr>
          <a:xfrm flipH="1">
            <a:off x="4405936" y="1789423"/>
            <a:ext cx="457376" cy="272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Google Shape;88;p15" descr="Google Shape;88;p15"/>
          <p:cNvPicPr>
            <a:picLocks noChangeAspect="1"/>
          </p:cNvPicPr>
          <p:nvPr/>
        </p:nvPicPr>
        <p:blipFill>
          <a:blip r:embed="rId2">
            <a:extLst/>
          </a:blip>
          <a:srcRect l="73799" t="34365" r="10299" b="60329"/>
          <a:stretch>
            <a:fillRect/>
          </a:stretch>
        </p:blipFill>
        <p:spPr>
          <a:xfrm flipH="1">
            <a:off x="5336861" y="1710223"/>
            <a:ext cx="457376" cy="272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Google Shape;90;p15" descr="Google Shape;90;p15"/>
          <p:cNvPicPr>
            <a:picLocks noChangeAspect="1"/>
          </p:cNvPicPr>
          <p:nvPr/>
        </p:nvPicPr>
        <p:blipFill>
          <a:blip r:embed="rId2">
            <a:extLst/>
          </a:blip>
          <a:srcRect l="62175" t="79158" r="0" b="0"/>
          <a:stretch>
            <a:fillRect/>
          </a:stretch>
        </p:blipFill>
        <p:spPr>
          <a:xfrm flipH="1">
            <a:off x="5179900" y="4071525"/>
            <a:ext cx="1087901" cy="107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Google Shape;91;p15" descr="Google Shape;91;p15"/>
          <p:cNvPicPr>
            <a:picLocks noChangeAspect="1"/>
          </p:cNvPicPr>
          <p:nvPr/>
        </p:nvPicPr>
        <p:blipFill>
          <a:blip r:embed="rId2">
            <a:extLst/>
          </a:blip>
          <a:srcRect l="62175" t="79158" r="0" b="0"/>
          <a:stretch>
            <a:fillRect/>
          </a:stretch>
        </p:blipFill>
        <p:spPr>
          <a:xfrm flipH="1">
            <a:off x="4263201" y="4071525"/>
            <a:ext cx="1087900" cy="107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Google Shape;92;p15" descr="Google Shape;92;p15"/>
          <p:cNvPicPr>
            <a:picLocks noChangeAspect="1"/>
          </p:cNvPicPr>
          <p:nvPr/>
        </p:nvPicPr>
        <p:blipFill>
          <a:blip r:embed="rId2">
            <a:extLst/>
          </a:blip>
          <a:srcRect l="62175" t="79158" r="0" b="0"/>
          <a:stretch>
            <a:fillRect/>
          </a:stretch>
        </p:blipFill>
        <p:spPr>
          <a:xfrm flipH="1">
            <a:off x="3309751" y="4071525"/>
            <a:ext cx="1087900" cy="107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Google Shape;93;p15" descr="Google Shape;93;p15"/>
          <p:cNvPicPr>
            <a:picLocks noChangeAspect="1"/>
          </p:cNvPicPr>
          <p:nvPr/>
        </p:nvPicPr>
        <p:blipFill>
          <a:blip r:embed="rId2">
            <a:extLst/>
          </a:blip>
          <a:srcRect l="62175" t="79158" r="0" b="0"/>
          <a:stretch>
            <a:fillRect/>
          </a:stretch>
        </p:blipFill>
        <p:spPr>
          <a:xfrm flipH="1">
            <a:off x="2383651" y="4071525"/>
            <a:ext cx="1087900" cy="107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Google Shape;94;p15" descr="Google Shape;94;p15"/>
          <p:cNvPicPr>
            <a:picLocks noChangeAspect="1"/>
          </p:cNvPicPr>
          <p:nvPr/>
        </p:nvPicPr>
        <p:blipFill>
          <a:blip r:embed="rId2">
            <a:extLst/>
          </a:blip>
          <a:srcRect l="62175" t="79158" r="0" b="0"/>
          <a:stretch>
            <a:fillRect/>
          </a:stretch>
        </p:blipFill>
        <p:spPr>
          <a:xfrm flipH="1">
            <a:off x="1439600" y="4071525"/>
            <a:ext cx="1087901" cy="107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Google Shape;95;p15" descr="Google Shape;95;p15"/>
          <p:cNvPicPr>
            <a:picLocks noChangeAspect="1"/>
          </p:cNvPicPr>
          <p:nvPr/>
        </p:nvPicPr>
        <p:blipFill>
          <a:blip r:embed="rId2">
            <a:extLst/>
          </a:blip>
          <a:srcRect l="62175" t="79158" r="0" b="0"/>
          <a:stretch>
            <a:fillRect/>
          </a:stretch>
        </p:blipFill>
        <p:spPr>
          <a:xfrm flipH="1">
            <a:off x="436763" y="4071525"/>
            <a:ext cx="1087900" cy="107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Google Shape;96;p15" descr="Google Shape;96;p15"/>
          <p:cNvPicPr>
            <a:picLocks noChangeAspect="1"/>
          </p:cNvPicPr>
          <p:nvPr/>
        </p:nvPicPr>
        <p:blipFill>
          <a:blip r:embed="rId2">
            <a:extLst/>
          </a:blip>
          <a:srcRect l="62175" t="79158" r="0" b="0"/>
          <a:stretch>
            <a:fillRect/>
          </a:stretch>
        </p:blipFill>
        <p:spPr>
          <a:xfrm flipH="1">
            <a:off x="-291137" y="4071525"/>
            <a:ext cx="1087900" cy="107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Google Shape;97;p15" descr="Google Shape;97;p15"/>
          <p:cNvPicPr>
            <a:picLocks noChangeAspect="1"/>
          </p:cNvPicPr>
          <p:nvPr/>
        </p:nvPicPr>
        <p:blipFill>
          <a:blip r:embed="rId2">
            <a:extLst/>
          </a:blip>
          <a:srcRect l="62175" t="79158" r="0" b="0"/>
          <a:stretch>
            <a:fillRect/>
          </a:stretch>
        </p:blipFill>
        <p:spPr>
          <a:xfrm flipH="1">
            <a:off x="9102063" y="4071525"/>
            <a:ext cx="1087900" cy="107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Gurjant Singh…"/>
          <p:cNvSpPr txBox="1"/>
          <p:nvPr>
            <p:ph type="body" idx="4294967295"/>
          </p:nvPr>
        </p:nvSpPr>
        <p:spPr>
          <a:xfrm>
            <a:off x="311699" y="1460581"/>
            <a:ext cx="8520602" cy="3416401"/>
          </a:xfrm>
          <a:prstGeom prst="rect">
            <a:avLst/>
          </a:prstGeom>
        </p:spPr>
        <p:txBody>
          <a:bodyPr/>
          <a:lstStyle/>
          <a:p>
            <a:pPr marL="685800">
              <a:spcBef>
                <a:spcPts val="60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r>
              <a:t>Gurjant Singh</a:t>
            </a:r>
          </a:p>
          <a:p>
            <a:pPr marL="685800">
              <a:spcBef>
                <a:spcPts val="60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r>
              <a:t>Information Security Lead at Wealthsimple</a:t>
            </a:r>
          </a:p>
          <a:p>
            <a:pPr marL="685800">
              <a:spcBef>
                <a:spcPts val="60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r>
              <a:t>OSCP (Working on OSCE) / Don't believe in Certs</a:t>
            </a:r>
          </a:p>
          <a:p>
            <a:pPr marL="685800">
              <a:spcBef>
                <a:spcPts val="60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r>
              <a:t>Bla bla bla</a:t>
            </a:r>
          </a:p>
          <a:p>
            <a:pPr marL="685800">
              <a:spcBef>
                <a:spcPts val="60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r>
              <a:t>Love to know about you.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19;p18"/>
          <p:cNvSpPr txBox="1"/>
          <p:nvPr>
            <p:ph type="title"/>
          </p:nvPr>
        </p:nvSpPr>
        <p:spPr>
          <a:xfrm>
            <a:off x="311699" y="1970497"/>
            <a:ext cx="8520602" cy="1202506"/>
          </a:xfrm>
          <a:prstGeom prst="rect">
            <a:avLst/>
          </a:prstGeom>
        </p:spPr>
        <p:txBody>
          <a:bodyPr/>
          <a:lstStyle/>
          <a:p>
            <a:pPr defTabSz="429768">
              <a:defRPr sz="1692">
                <a:solidFill>
                  <a:srgbClr val="FFFFFF"/>
                </a:solidFill>
              </a:defRPr>
            </a:pPr>
            <a:r>
              <a:t>Disclaimer: Everything I say is based upon my opinion and experience. If you disagree, let's talk.</a:t>
            </a:r>
          </a:p>
          <a:p>
            <a:pPr defTabSz="429768">
              <a:defRPr sz="1692">
                <a:solidFill>
                  <a:srgbClr val="FFFFFF"/>
                </a:solidFill>
              </a:defRPr>
            </a:pPr>
            <a:r>
              <a:t>Some-ideas from the internet.</a:t>
            </a:r>
          </a:p>
          <a:p>
            <a:pPr defTabSz="429768">
              <a:defRPr sz="1692">
                <a:solidFill>
                  <a:srgbClr val="FFFFFF"/>
                </a:solidFill>
              </a:defRPr>
            </a:pPr>
            <a:r>
              <a:t>*Only for Education Purpose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02;p1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685800">
              <a:spcBef>
                <a:spcPts val="60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r>
              <a:t>Active: mid 2012 to mid 2015</a:t>
            </a:r>
          </a:p>
          <a:p>
            <a:pPr marL="685800">
              <a:spcBef>
                <a:spcPts val="600"/>
              </a:spcBef>
              <a:buClr>
                <a:srgbClr val="FFFFFF"/>
              </a:buClr>
              <a:defRPr b="1">
                <a:solidFill>
                  <a:srgbClr val="FFFFFF"/>
                </a:solidFill>
              </a:defRPr>
            </a:pPr>
            <a:r>
              <a:t>MONEY</a:t>
            </a:r>
          </a:p>
          <a:p>
            <a:pPr marL="685800">
              <a:spcBef>
                <a:spcPts val="60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r>
              <a:t>Testing my skills </a:t>
            </a:r>
          </a:p>
          <a:p>
            <a:pPr marL="685800">
              <a:spcBef>
                <a:spcPts val="60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r>
              <a:t>1st Jan 2013: Apple hall of fame</a:t>
            </a:r>
          </a:p>
          <a:p>
            <a:pPr marL="685800">
              <a:spcBef>
                <a:spcPts val="60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r>
              <a:t>250$ Bounty: Yandex </a:t>
            </a:r>
          </a:p>
          <a:p>
            <a:pPr marL="685800">
              <a:spcBef>
                <a:spcPts val="60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r>
              <a:t>Biggest Bounty: Oculus Sql Injection</a:t>
            </a:r>
          </a:p>
          <a:p>
            <a:pPr marL="685800">
              <a:spcBef>
                <a:spcPts val="60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r>
              <a:t>Interesting Case: British Airways</a:t>
            </a:r>
          </a:p>
          <a:p>
            <a:pPr marL="685800">
              <a:spcBef>
                <a:spcPts val="60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r>
              <a:t>100+ Hall of fame + Bounties</a:t>
            </a:r>
          </a:p>
        </p:txBody>
      </p:sp>
      <p:pic>
        <p:nvPicPr>
          <p:cNvPr id="150" name="Google Shape;103;p16" descr="Google Shape;103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7793" y="871233"/>
            <a:ext cx="2876214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Google Shape;104;p16"/>
          <p:cNvSpPr txBox="1"/>
          <p:nvPr>
            <p:ph type="title"/>
          </p:nvPr>
        </p:nvSpPr>
        <p:spPr>
          <a:xfrm>
            <a:off x="311699" y="384394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sz="2688">
                <a:solidFill>
                  <a:srgbClr val="FFFFFF"/>
                </a:solidFill>
              </a:defRPr>
            </a:lvl1pPr>
          </a:lstStyle>
          <a:p>
            <a:pPr/>
            <a:r>
              <a:t>When?, Why? and How?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31;p20"/>
          <p:cNvSpPr txBox="1"/>
          <p:nvPr>
            <p:ph type="title"/>
          </p:nvPr>
        </p:nvSpPr>
        <p:spPr>
          <a:xfrm>
            <a:off x="243966" y="1871449"/>
            <a:ext cx="8520601" cy="841801"/>
          </a:xfrm>
          <a:prstGeom prst="rect">
            <a:avLst/>
          </a:prstGeom>
        </p:spPr>
        <p:txBody>
          <a:bodyPr/>
          <a:lstStyle/>
          <a:p>
            <a:pPr defTabSz="896111">
              <a:defRPr sz="3528">
                <a:solidFill>
                  <a:srgbClr val="FFFFFF"/>
                </a:solidFill>
              </a:defRPr>
            </a:pPr>
            <a:r>
              <a:t>Countless Nights</a:t>
            </a:r>
          </a:p>
          <a:p>
            <a:pPr defTabSz="896111">
              <a:defRPr sz="1078">
                <a:solidFill>
                  <a:srgbClr val="FFFFFF"/>
                </a:solidFill>
              </a:defRPr>
            </a:pPr>
            <a:r>
              <a:t>Rick: "What if you still didn't find anything, Morty? The answer is: Don't think about it."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24;p19"/>
          <p:cNvSpPr txBox="1"/>
          <p:nvPr>
            <p:ph type="title"/>
          </p:nvPr>
        </p:nvSpPr>
        <p:spPr>
          <a:xfrm>
            <a:off x="311699" y="566279"/>
            <a:ext cx="8520602" cy="572701"/>
          </a:xfrm>
          <a:prstGeom prst="rect">
            <a:avLst/>
          </a:prstGeom>
        </p:spPr>
        <p:txBody>
          <a:bodyPr/>
          <a:lstStyle>
            <a:lvl1pPr defTabSz="704087">
              <a:defRPr sz="2695">
                <a:solidFill>
                  <a:srgbClr val="FFFFFF"/>
                </a:solidFill>
              </a:defRPr>
            </a:lvl1pPr>
          </a:lstStyle>
          <a:p>
            <a:pPr/>
            <a:r>
              <a:t>Some Easy Bounties</a:t>
            </a:r>
          </a:p>
        </p:txBody>
      </p:sp>
      <p:pic>
        <p:nvPicPr>
          <p:cNvPr id="156" name="Google Shape;125;p19" descr="Google Shape;125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2509" y="0"/>
            <a:ext cx="2891482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Google Shape;102;p16"/>
          <p:cNvSpPr txBox="1"/>
          <p:nvPr/>
        </p:nvSpPr>
        <p:spPr>
          <a:xfrm>
            <a:off x="49233" y="1749407"/>
            <a:ext cx="8520601" cy="34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685800" indent="-342900">
              <a:lnSpc>
                <a:spcPct val="115000"/>
              </a:lnSpc>
              <a:spcBef>
                <a:spcPts val="600"/>
              </a:spcBef>
              <a:buClr>
                <a:srgbClr val="FFFFFF"/>
              </a:buClr>
              <a:buSzPts val="2200"/>
              <a:buFont typeface="Arial"/>
              <a:buChar char="●"/>
              <a:defRPr sz="2200">
                <a:solidFill>
                  <a:srgbClr val="FFFFFF"/>
                </a:solidFill>
              </a:defRPr>
            </a:pPr>
            <a:r>
              <a:t>Yahooooooooo! : Simple Google Search</a:t>
            </a:r>
          </a:p>
          <a:p>
            <a:pPr marL="685800" indent="-342900">
              <a:lnSpc>
                <a:spcPct val="115000"/>
              </a:lnSpc>
              <a:spcBef>
                <a:spcPts val="600"/>
              </a:spcBef>
              <a:buClr>
                <a:srgbClr val="FFFFFF"/>
              </a:buClr>
              <a:buSzPts val="2200"/>
              <a:buFont typeface="Arial"/>
              <a:buChar char="●"/>
              <a:defRPr sz="2200">
                <a:solidFill>
                  <a:srgbClr val="FFFFFF"/>
                </a:solidFill>
              </a:defRPr>
            </a:pPr>
            <a:r>
              <a:t>Atlassian : Search Bar XSS</a:t>
            </a:r>
          </a:p>
          <a:p>
            <a:pPr marL="685800" indent="-342900">
              <a:lnSpc>
                <a:spcPct val="115000"/>
              </a:lnSpc>
              <a:spcBef>
                <a:spcPts val="600"/>
              </a:spcBef>
              <a:buClr>
                <a:srgbClr val="FFFFFF"/>
              </a:buClr>
              <a:buSzPts val="2200"/>
              <a:buFont typeface="Arial"/>
              <a:buChar char="●"/>
              <a:defRPr sz="2200">
                <a:solidFill>
                  <a:srgbClr val="FFFFFF"/>
                </a:solidFill>
              </a:defRPr>
            </a:pPr>
            <a:r>
              <a:t>Nokia : XSS Everywhere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44;p22"/>
          <p:cNvSpPr txBox="1"/>
          <p:nvPr>
            <p:ph type="title"/>
          </p:nvPr>
        </p:nvSpPr>
        <p:spPr>
          <a:xfrm>
            <a:off x="261174" y="746224"/>
            <a:ext cx="8520602" cy="1041542"/>
          </a:xfrm>
          <a:prstGeom prst="rect">
            <a:avLst/>
          </a:prstGeom>
        </p:spPr>
        <p:txBody>
          <a:bodyPr anchor="t"/>
          <a:lstStyle/>
          <a:p>
            <a:pPr>
              <a:defRPr sz="2500">
                <a:solidFill>
                  <a:srgbClr val="FFFFFF"/>
                </a:solidFill>
              </a:defRPr>
            </a:pPr>
            <a:r>
              <a:t>Most Times: Not Easy </a:t>
            </a:r>
          </a:p>
          <a:p>
            <a:pPr>
              <a:defRPr sz="2500">
                <a:solidFill>
                  <a:srgbClr val="FFFFFF"/>
                </a:solidFill>
              </a:defRPr>
            </a:pPr>
            <a:r>
              <a:t>Don't Forget Duplicates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rick-and-morty-adult-swim-cartoon-rick-sanchez-wallpaper.jpg" descr="rick-and-morty-adult-swim-cartoon-rick-sanchez-wallpap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British Airways Hack"/>
          <p:cNvSpPr txBox="1"/>
          <p:nvPr>
            <p:ph type="ctrTitle"/>
          </p:nvPr>
        </p:nvSpPr>
        <p:spPr>
          <a:xfrm>
            <a:off x="4570441" y="-304201"/>
            <a:ext cx="4492716" cy="18737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British Airways Hack</a:t>
            </a:r>
          </a:p>
        </p:txBody>
      </p:sp>
      <p:sp>
        <p:nvSpPr>
          <p:cNvPr id="163" name="Disclaimer: Never do try it."/>
          <p:cNvSpPr txBox="1"/>
          <p:nvPr>
            <p:ph type="subTitle" sz="quarter" idx="1"/>
          </p:nvPr>
        </p:nvSpPr>
        <p:spPr>
          <a:xfrm>
            <a:off x="-1102234" y="4541878"/>
            <a:ext cx="6244589" cy="524181"/>
          </a:xfrm>
          <a:prstGeom prst="rect">
            <a:avLst/>
          </a:prstGeom>
        </p:spPr>
        <p:txBody>
          <a:bodyPr/>
          <a:lstStyle>
            <a:lvl1pPr marL="288035" indent="-192023" defTabSz="768095">
              <a:defRPr b="1" sz="2351" u="sng">
                <a:solidFill>
                  <a:srgbClr val="FFFFFF"/>
                </a:solidFill>
              </a:defRPr>
            </a:lvl1pPr>
          </a:lstStyle>
          <a:p>
            <a:pPr/>
            <a:r>
              <a:t>Disclaimer: Never do try 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